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8" r:id="rId11"/>
    <p:sldId id="269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3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2285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33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465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898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8980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2258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517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044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417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6190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863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BF0C0-F9B1-419E-A28F-601BE6310890}" type="datetimeFigureOut">
              <a:rPr lang="pt-BR" smtClean="0"/>
              <a:t>20/08/2020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2D743-DE9A-4E93-8E02-369CC1976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2371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1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1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1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1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6979" y="0"/>
            <a:ext cx="1119210" cy="1122363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3010796" y="2316163"/>
            <a:ext cx="61704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Introdução ao</a:t>
            </a:r>
          </a:p>
          <a:p>
            <a:pPr algn="ctr"/>
            <a:r>
              <a:rPr lang="pt-BR" sz="4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Mercado de Opções</a:t>
            </a:r>
            <a:endParaRPr lang="pt-BR" sz="4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7251"/>
            <a:ext cx="12192000" cy="1020749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0" y="5905500"/>
            <a:ext cx="8371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Análise Técnica e </a:t>
            </a:r>
            <a:r>
              <a:rPr lang="pt-BR" sz="2800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Price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pt-BR" sz="2800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Action</a:t>
            </a:r>
            <a:endParaRPr lang="pt-BR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28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Pivot</a:t>
            </a:r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de Alta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6251520"/>
              </p:ext>
            </p:extLst>
          </p:nvPr>
        </p:nvGraphicFramePr>
        <p:xfrm>
          <a:off x="1326524" y="1173163"/>
          <a:ext cx="8833476" cy="49015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1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26524" y="1173163"/>
                        <a:ext cx="8833476" cy="49015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72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Pivot</a:t>
            </a:r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de Baixa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3755201"/>
              </p:ext>
            </p:extLst>
          </p:nvPr>
        </p:nvGraphicFramePr>
        <p:xfrm>
          <a:off x="1249465" y="1173163"/>
          <a:ext cx="8910535" cy="4944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49465" y="1173163"/>
                        <a:ext cx="8910535" cy="49443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055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Retração de Fibonacci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6176889"/>
              </p:ext>
            </p:extLst>
          </p:nvPr>
        </p:nvGraphicFramePr>
        <p:xfrm>
          <a:off x="1203045" y="1173163"/>
          <a:ext cx="8956955" cy="4970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03045" y="1173163"/>
                        <a:ext cx="8956955" cy="4970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022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Projeção</a:t>
            </a:r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de Fibonacci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0909282"/>
              </p:ext>
            </p:extLst>
          </p:nvPr>
        </p:nvGraphicFramePr>
        <p:xfrm>
          <a:off x="1203045" y="1173163"/>
          <a:ext cx="8956955" cy="4970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03045" y="1173163"/>
                        <a:ext cx="8956955" cy="4970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4643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Caixote - Acumulação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9275980"/>
              </p:ext>
            </p:extLst>
          </p:nvPr>
        </p:nvGraphicFramePr>
        <p:xfrm>
          <a:off x="1342307" y="1173163"/>
          <a:ext cx="8817693" cy="48927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4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42307" y="1173163"/>
                        <a:ext cx="8817693" cy="48927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622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Diferenças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528034" y="2017632"/>
            <a:ext cx="974372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u="sng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Análise Técnica</a:t>
            </a:r>
            <a:endParaRPr lang="pt-BR" sz="2800" u="sng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A análise é realizada com base em indicadores, tais como: Médias Móveis, Hilo </a:t>
            </a:r>
            <a:r>
              <a:rPr lang="pt-BR" sz="2800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Activator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, IFR, etc...</a:t>
            </a:r>
            <a:endParaRPr lang="pt-BR" sz="2800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endParaRPr lang="pt-BR" sz="2800" u="sng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u="sng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Price</a:t>
            </a:r>
            <a:r>
              <a:rPr lang="pt-BR" sz="2800" u="sng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pt-BR" sz="2800" u="sng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Action</a:t>
            </a:r>
            <a:endParaRPr lang="pt-BR" sz="2800" u="sng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A análise é realizada acompanhando a movimentação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Do preço, sem uso de indicadores técnicos, apenas o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Gráfico de </a:t>
            </a:r>
            <a:r>
              <a:rPr lang="pt-BR" sz="2800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candles</a:t>
            </a:r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.</a:t>
            </a:r>
            <a:endParaRPr lang="pt-BR" sz="2800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165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Tempos Gráficos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528034" y="1443841"/>
            <a:ext cx="974372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u="sng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Gráfico Mensal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Utilizado para identificar tendência primaria</a:t>
            </a:r>
          </a:p>
          <a:p>
            <a:endParaRPr lang="pt-BR" sz="2800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u="sng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Gráfico Semanal</a:t>
            </a:r>
          </a:p>
          <a:p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Utilizado para identificar tendência 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secundaria</a:t>
            </a:r>
            <a:endParaRPr lang="pt-BR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endParaRPr lang="pt-BR" sz="2800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u="sng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Gráfico Diário</a:t>
            </a:r>
          </a:p>
          <a:p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Utilizado para identificar tendência 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terciaria</a:t>
            </a:r>
            <a:endParaRPr lang="pt-BR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endParaRPr lang="pt-BR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2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Gráfico Mensal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8311331"/>
              </p:ext>
            </p:extLst>
          </p:nvPr>
        </p:nvGraphicFramePr>
        <p:xfrm>
          <a:off x="1384434" y="1163617"/>
          <a:ext cx="8887324" cy="49314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84434" y="1163617"/>
                        <a:ext cx="8887324" cy="49314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9399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Gráfico Semanal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3934953"/>
              </p:ext>
            </p:extLst>
          </p:nvPr>
        </p:nvGraphicFramePr>
        <p:xfrm>
          <a:off x="1203045" y="1173163"/>
          <a:ext cx="8956955" cy="4970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03045" y="1173163"/>
                        <a:ext cx="8956955" cy="4970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828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Gráfico Diário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2510147"/>
              </p:ext>
            </p:extLst>
          </p:nvPr>
        </p:nvGraphicFramePr>
        <p:xfrm>
          <a:off x="1203045" y="1173163"/>
          <a:ext cx="8956955" cy="4970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03045" y="1173163"/>
                        <a:ext cx="8956955" cy="4970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791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Tendências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528034" y="1371299"/>
            <a:ext cx="974372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u="sng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Primária</a:t>
            </a:r>
            <a:endParaRPr lang="pt-BR" sz="2800" u="sng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Day Trade        = 60 Minutos</a:t>
            </a:r>
          </a:p>
          <a:p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Swing Trade    = Mensal</a:t>
            </a:r>
            <a:endParaRPr lang="pt-BR" sz="2800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endParaRPr lang="pt-BR" sz="2800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u="sng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Secundária</a:t>
            </a:r>
            <a:endParaRPr lang="pt-BR" sz="2800" u="sng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Day Trade 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      = 30 Minutos</a:t>
            </a:r>
            <a:endParaRPr lang="pt-BR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Swing Trade 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  = Semanal</a:t>
            </a:r>
            <a:endParaRPr lang="pt-BR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endParaRPr lang="pt-BR" sz="2800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u="sng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Terciária</a:t>
            </a:r>
            <a:endParaRPr lang="pt-BR" sz="2800" u="sng" dirty="0" smtClean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Day Trade 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      = </a:t>
            </a:r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5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</a:t>
            </a:r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Minutos</a:t>
            </a:r>
          </a:p>
          <a:p>
            <a:r>
              <a:rPr lang="pt-BR" sz="28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Swing Trade </a:t>
            </a:r>
            <a:r>
              <a:rPr lang="pt-BR" sz="28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   = Diário</a:t>
            </a:r>
            <a:endParaRPr lang="pt-BR" sz="28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94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LTA e Canal de Alta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2" name="Objeto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1821043"/>
              </p:ext>
            </p:extLst>
          </p:nvPr>
        </p:nvGraphicFramePr>
        <p:xfrm>
          <a:off x="1249465" y="1173163"/>
          <a:ext cx="8910535" cy="4944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49465" y="1173163"/>
                        <a:ext cx="8910535" cy="49443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918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758" y="0"/>
            <a:ext cx="967944" cy="970671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437882" y="192947"/>
            <a:ext cx="94015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LTB e Canal de Baixa</a:t>
            </a:r>
            <a:endParaRPr lang="pt-BR" sz="3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0668"/>
            <a:ext cx="12192000" cy="563335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10887074" y="6248382"/>
            <a:ext cx="1304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 smtClean="0">
                <a:solidFill>
                  <a:schemeClr val="bg1"/>
                </a:solidFill>
                <a:latin typeface="England Signature" pitchFamily="50" charset="0"/>
              </a:rPr>
              <a:t>Ronaldo </a:t>
            </a:r>
            <a:r>
              <a:rPr lang="pt-BR" sz="2000" dirty="0" err="1" smtClean="0">
                <a:solidFill>
                  <a:schemeClr val="bg1"/>
                </a:solidFill>
                <a:latin typeface="England Signature" pitchFamily="50" charset="0"/>
              </a:rPr>
              <a:t>Onório</a:t>
            </a:r>
            <a:endParaRPr lang="pt-BR" sz="2000" dirty="0">
              <a:solidFill>
                <a:schemeClr val="bg1"/>
              </a:solidFill>
              <a:latin typeface="England Signature" pitchFamily="50" charset="0"/>
            </a:endParaRPr>
          </a:p>
        </p:txBody>
      </p:sp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3101500"/>
              </p:ext>
            </p:extLst>
          </p:nvPr>
        </p:nvGraphicFramePr>
        <p:xfrm>
          <a:off x="1203045" y="1173163"/>
          <a:ext cx="8956955" cy="49700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CorelDRAW" r:id="rId6" imgW="18260150" imgH="10132767" progId="CorelDraw.Graphic.21">
                  <p:embed/>
                </p:oleObj>
              </mc:Choice>
              <mc:Fallback>
                <p:oleObj name="CorelDRAW" r:id="rId6" imgW="18260150" imgH="10132767" progId="CorelDraw.Graphic.2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203045" y="1173163"/>
                        <a:ext cx="8956955" cy="49700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151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3051</TotalTime>
  <Words>170</Words>
  <Application>Microsoft Office PowerPoint</Application>
  <PresentationFormat>Widescreen</PresentationFormat>
  <Paragraphs>55</Paragraphs>
  <Slides>14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1" baseType="lpstr">
      <vt:lpstr>Arial</vt:lpstr>
      <vt:lpstr>Arial Rounded MT Bold</vt:lpstr>
      <vt:lpstr>Calibri</vt:lpstr>
      <vt:lpstr>Calibri Light</vt:lpstr>
      <vt:lpstr>England Signature</vt:lpstr>
      <vt:lpstr>Tema do Office</vt:lpstr>
      <vt:lpstr>CorelDRAW 2019 Graphic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RooNDoSS</dc:creator>
  <cp:lastModifiedBy>RooNDoSS</cp:lastModifiedBy>
  <cp:revision>54</cp:revision>
  <dcterms:created xsi:type="dcterms:W3CDTF">2020-07-25T23:48:06Z</dcterms:created>
  <dcterms:modified xsi:type="dcterms:W3CDTF">2020-08-20T17:52:21Z</dcterms:modified>
</cp:coreProperties>
</file>

<file path=docProps/thumbnail.jpeg>
</file>